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57" r:id="rId3"/>
    <p:sldId id="260" r:id="rId4"/>
    <p:sldId id="265" r:id="rId5"/>
    <p:sldId id="259" r:id="rId6"/>
    <p:sldId id="264" r:id="rId7"/>
    <p:sldId id="266" r:id="rId8"/>
    <p:sldId id="267" r:id="rId9"/>
    <p:sldId id="262" r:id="rId10"/>
    <p:sldId id="263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ExtraBold" panose="00000900000000000000" pitchFamily="2" charset="0"/>
      <p:bold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B54CA1-A7A5-4FB7-8D97-F75D98710121}">
  <a:tblStyle styleId="{61B54CA1-A7A5-4FB7-8D97-F75D987101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sintframework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aboul3la/Sublist3r" TargetMode="External"/><Relationship Id="rId4" Type="http://schemas.openxmlformats.org/officeDocument/2006/relationships/hyperlink" Target="https://www.osintdojo.com/resource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CTF Group: OSINT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Information is everywhere, so how does one find it?</a:t>
            </a:r>
            <a:endParaRPr dirty="0"/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try it out/Demo More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026199" y="1238270"/>
            <a:ext cx="5805921" cy="32129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" dirty="0"/>
              <a:t>Pick something to search and compare what the search results return:</a:t>
            </a:r>
            <a:br>
              <a:rPr lang="en" dirty="0"/>
            </a:br>
            <a:br>
              <a:rPr lang="en" dirty="0"/>
            </a:br>
            <a:r>
              <a:rPr lang="en" dirty="0"/>
              <a:t>justinapplegate.me</a:t>
            </a:r>
            <a:br>
              <a:rPr lang="en" dirty="0"/>
            </a:br>
            <a:br>
              <a:rPr lang="en" dirty="0"/>
            </a:br>
            <a:r>
              <a:rPr lang="en" dirty="0"/>
              <a:t>Try file type, inclusive words or exclusive of words</a:t>
            </a:r>
            <a:br>
              <a:rPr lang="en" dirty="0"/>
            </a:br>
            <a:br>
              <a:rPr lang="en" dirty="0"/>
            </a:br>
            <a:r>
              <a:rPr lang="en" dirty="0"/>
              <a:t>Check out: </a:t>
            </a:r>
            <a:br>
              <a:rPr lang="en" dirty="0"/>
            </a:br>
            <a:r>
              <a:rPr lang="en-US" dirty="0"/>
              <a:t>https://github.com/cipher387/osint_stuff_tool_collection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Quick Overview of Today’s Meeting: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What is OSINT?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Tools in OSINT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Strategies to improve skills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OSINT in CTF’s</a:t>
            </a:r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5B839EF-13BB-41C9-8594-13690E55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200" y="1386425"/>
            <a:ext cx="4748469" cy="26432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508528" y="375093"/>
            <a:ext cx="6117652" cy="3636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OSINT : </a:t>
            </a:r>
            <a:r>
              <a:rPr lang="en-US" sz="1600" u="sng" dirty="0">
                <a:solidFill>
                  <a:schemeClr val="bg1"/>
                </a:solidFill>
              </a:rPr>
              <a:t>O</a:t>
            </a:r>
            <a:r>
              <a:rPr lang="en-US" sz="1600" dirty="0">
                <a:solidFill>
                  <a:schemeClr val="bg1"/>
                </a:solidFill>
              </a:rPr>
              <a:t>pen </a:t>
            </a:r>
            <a:r>
              <a:rPr lang="en-US" sz="1600" u="sng" dirty="0">
                <a:solidFill>
                  <a:schemeClr val="bg1"/>
                </a:solidFill>
              </a:rPr>
              <a:t>S</a:t>
            </a:r>
            <a:r>
              <a:rPr lang="en-US" sz="1600" dirty="0">
                <a:solidFill>
                  <a:schemeClr val="bg1"/>
                </a:solidFill>
              </a:rPr>
              <a:t>ource </a:t>
            </a:r>
            <a:r>
              <a:rPr lang="en-US" sz="1600" u="sng" dirty="0">
                <a:solidFill>
                  <a:schemeClr val="bg1"/>
                </a:solidFill>
              </a:rPr>
              <a:t>INT</a:t>
            </a:r>
            <a:r>
              <a:rPr lang="en-US" sz="1600" dirty="0">
                <a:solidFill>
                  <a:schemeClr val="bg1"/>
                </a:solidFill>
              </a:rPr>
              <a:t>elligience</a:t>
            </a:r>
            <a:br>
              <a:rPr lang="en-US" sz="16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 A methodology for collecting, analyzing and making 	decisions based on data accessible through publicly 	available sources.</a:t>
            </a:r>
            <a:br>
              <a:rPr lang="en-US" sz="12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Why do we care?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Information is power. It is difficult to approach any 	problem with incomplete information, or a lack of 	information. Especially in Cybersecurity. </a:t>
            </a:r>
            <a:br>
              <a:rPr lang="en-US" sz="12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Where is it used?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social engineering, to build pretext,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Pen Testing to identify possible vectors,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problem solving in general, because it’s highly likely 	someone else has faced a similar problem beforehand</a:t>
            </a:r>
            <a:br>
              <a:rPr lang="en-US" sz="1200" dirty="0">
                <a:solidFill>
                  <a:schemeClr val="bg1"/>
                </a:solidFill>
              </a:rPr>
            </a:br>
            <a:endParaRPr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0183-38CB-4FDA-A2CB-3AD5124BC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8106" y="160986"/>
            <a:ext cx="9169757" cy="2827307"/>
          </a:xfrm>
        </p:spPr>
        <p:txBody>
          <a:bodyPr/>
          <a:lstStyle/>
          <a:p>
            <a:r>
              <a:rPr lang="en-US" dirty="0"/>
              <a:t>Biggest takeaway from today: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Information that is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accessible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/>
              <a:t> is </a:t>
            </a:r>
            <a:br>
              <a:rPr lang="en-US" dirty="0"/>
            </a:br>
            <a:r>
              <a:rPr lang="en-US" dirty="0"/>
              <a:t>information that is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actionable.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br>
              <a:rPr lang="en-US" dirty="0"/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OSINT</a:t>
            </a:r>
            <a:r>
              <a:rPr lang="en-US" dirty="0"/>
              <a:t> is the practice of</a:t>
            </a:r>
            <a:br>
              <a:rPr lang="en-US" dirty="0"/>
            </a:br>
            <a:r>
              <a:rPr lang="en-US" dirty="0"/>
              <a:t>finding and accessing information</a:t>
            </a:r>
            <a:br>
              <a:rPr lang="en-US" dirty="0"/>
            </a:br>
            <a:r>
              <a:rPr lang="en-US" dirty="0"/>
              <a:t>to later use in some future task. </a:t>
            </a:r>
          </a:p>
        </p:txBody>
      </p:sp>
    </p:spTree>
    <p:extLst>
      <p:ext uri="{BB962C8B-B14F-4D97-AF65-F5344CB8AC3E}">
        <p14:creationId xmlns:p14="http://schemas.microsoft.com/office/powerpoint/2010/main" val="92758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746070" y="365969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TOOLS: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604620" y="889574"/>
            <a:ext cx="3940200" cy="2805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Collections of tools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OSINT Frameworks</a:t>
            </a:r>
          </a:p>
          <a:p>
            <a:pPr marL="0" lvl="0" indent="0"/>
            <a:r>
              <a:rPr lang="en-US" dirty="0">
                <a:hlinkClick r:id="rId3"/>
              </a:rPr>
              <a:t>https://osintframework.com/</a:t>
            </a:r>
            <a:endParaRPr lang="en-US" dirty="0"/>
          </a:p>
          <a:p>
            <a:pPr marL="0" lvl="0" indent="0"/>
            <a:endParaRPr lang="en-US" dirty="0"/>
          </a:p>
          <a:p>
            <a:pPr marL="0" lvl="0" indent="0"/>
            <a:r>
              <a:rPr lang="en-US" dirty="0"/>
              <a:t>DNS Dumpster</a:t>
            </a:r>
          </a:p>
          <a:p>
            <a:pPr marL="0" lvl="0" indent="0"/>
            <a:r>
              <a:rPr lang="en-US" u="sng" dirty="0">
                <a:solidFill>
                  <a:schemeClr val="bg1"/>
                </a:solidFill>
              </a:rPr>
              <a:t>https://dnsdumpster.com/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OSINT Dojo</a:t>
            </a:r>
          </a:p>
          <a:p>
            <a:pPr marL="0" lvl="0" indent="0"/>
            <a:r>
              <a:rPr lang="en-US" dirty="0">
                <a:hlinkClick r:id="rId4"/>
              </a:rPr>
              <a:t>https://www.osintdojo.com/resources/</a:t>
            </a:r>
            <a:endParaRPr lang="en-US" dirty="0"/>
          </a:p>
          <a:p>
            <a:pPr marL="0" lvl="0" indent="0"/>
            <a:endParaRPr lang="en-US" dirty="0"/>
          </a:p>
          <a:p>
            <a:pPr marL="0" lvl="0" indent="0"/>
            <a:r>
              <a:rPr lang="en-US" dirty="0" err="1"/>
              <a:t>SubDomain</a:t>
            </a:r>
            <a:r>
              <a:rPr lang="en-US" dirty="0"/>
              <a:t> Tool </a:t>
            </a:r>
            <a:r>
              <a:rPr lang="en-US" u="sng" dirty="0">
                <a:solidFill>
                  <a:schemeClr val="bg1"/>
                </a:solidFill>
                <a:hlinkClick r:id="rId5"/>
              </a:rPr>
              <a:t>https://github.com/aboul3la/Sublist3r</a:t>
            </a:r>
            <a:endParaRPr lang="en-US" u="sng" dirty="0">
              <a:solidFill>
                <a:schemeClr val="bg1"/>
              </a:solidFill>
            </a:endParaRPr>
          </a:p>
          <a:p>
            <a:pPr marL="0" indent="0"/>
            <a:r>
              <a:rPr lang="en-US" dirty="0" err="1"/>
              <a:t>Wayback</a:t>
            </a:r>
            <a:r>
              <a:rPr lang="en-US" dirty="0"/>
              <a:t> Machine</a:t>
            </a:r>
          </a:p>
          <a:p>
            <a:pPr marL="0" indent="0"/>
            <a:endParaRPr lang="en-US" dirty="0"/>
          </a:p>
          <a:p>
            <a:pPr marL="0" lvl="0" indent="0"/>
            <a:endParaRPr lang="en-US" u="sng" dirty="0">
              <a:solidFill>
                <a:schemeClr val="bg1"/>
              </a:solidFill>
            </a:endParaRPr>
          </a:p>
          <a:p>
            <a:pPr marL="0" lvl="0" indent="0"/>
            <a:endParaRPr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 to improve </a:t>
            </a:r>
            <a:br>
              <a:rPr lang="en" dirty="0"/>
            </a:br>
            <a:r>
              <a:rPr lang="en" dirty="0"/>
              <a:t>search skills: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756753" y="151023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 how we “google”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890346" y="3919841"/>
            <a:ext cx="6484060" cy="374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https://www.coforge.com/blog/advanced-google-search-tips</a:t>
            </a:r>
            <a:endParaRPr dirty="0"/>
          </a:p>
        </p:txBody>
      </p:sp>
      <p:cxnSp>
        <p:nvCxnSpPr>
          <p:cNvPr id="243" name="Google Shape;243;p46"/>
          <p:cNvCxnSpPr>
            <a:cxnSpLocks/>
          </p:cNvCxnSpPr>
          <p:nvPr/>
        </p:nvCxnSpPr>
        <p:spPr>
          <a:xfrm>
            <a:off x="1026200" y="1371225"/>
            <a:ext cx="90309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CF6727C-7947-49E4-BAEB-0FCE0395C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150" y="1184707"/>
            <a:ext cx="4957683" cy="26356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16D06725-F5E3-4883-87B5-06835EEB3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1193845"/>
            <a:ext cx="8858250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28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05FB8641-3E90-4C98-BF08-4A49C514C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44" b="15035"/>
          <a:stretch/>
        </p:blipFill>
        <p:spPr>
          <a:xfrm>
            <a:off x="2230464" y="76779"/>
            <a:ext cx="4683072" cy="49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837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OSINT in CT</a:t>
            </a:r>
            <a:r>
              <a:rPr lang="en-US" dirty="0"/>
              <a:t>FS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092778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Well.. To be fair, all CTF problems require some OSINT to some degree or another.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Given a file, problem or direction, the first step in CTF’s is gathering information!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Lots of Common OSINT CTF Challenges: </a:t>
            </a:r>
          </a:p>
          <a:p>
            <a:pPr marL="285750" indent="-285750"/>
            <a:r>
              <a:rPr lang="en-US" dirty="0"/>
              <a:t>Specific to the CTF (</a:t>
            </a:r>
            <a:r>
              <a:rPr lang="en-US" dirty="0" err="1"/>
              <a:t>Umass</a:t>
            </a:r>
            <a:r>
              <a:rPr lang="en-US" dirty="0"/>
              <a:t>, BYU)</a:t>
            </a:r>
          </a:p>
          <a:p>
            <a:pPr marL="285750" indent="-285750"/>
            <a:r>
              <a:rPr lang="en-US" dirty="0" err="1"/>
              <a:t>GeoLocation</a:t>
            </a:r>
            <a:r>
              <a:rPr lang="en-US" dirty="0"/>
              <a:t>/Information</a:t>
            </a:r>
          </a:p>
          <a:p>
            <a:pPr marL="285750" indent="-285750"/>
            <a:r>
              <a:rPr lang="en-US" dirty="0" err="1"/>
              <a:t>Wayback</a:t>
            </a:r>
            <a:r>
              <a:rPr lang="en-US" dirty="0"/>
              <a:t>/Domain &amp; other Web </a:t>
            </a:r>
            <a:r>
              <a:rPr lang="en-US" dirty="0" err="1"/>
              <a:t>MetaData</a:t>
            </a:r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dirty="0"/>
              <a:t>These types of challenges tend to be more in smaller, localized CTFs such as one hosted by a University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“Everything is OSINT if you try hard enough” </a:t>
            </a:r>
          </a:p>
          <a:p>
            <a:pPr marL="0" indent="0">
              <a:buNone/>
            </a:pPr>
            <a:r>
              <a:rPr lang="en-US" dirty="0"/>
              <a:t>– Liam Brookhart </a:t>
            </a:r>
          </a:p>
          <a:p>
            <a:pPr marL="285750" indent="-285750"/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419</Words>
  <Application>Microsoft Office PowerPoint</Application>
  <PresentationFormat>On-screen Show (16:9)</PresentationFormat>
  <Paragraphs>45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 ExtraBold</vt:lpstr>
      <vt:lpstr>Montserrat</vt:lpstr>
      <vt:lpstr>Arial</vt:lpstr>
      <vt:lpstr>Futuristic Background by Slidesgo</vt:lpstr>
      <vt:lpstr>CTF Group: OSINT</vt:lpstr>
      <vt:lpstr>Quick Overview of Today’s Meeting:</vt:lpstr>
      <vt:lpstr>OSINT : Open Source INTelligience     A methodology for collecting, analyzing and making  decisions based on data accessible through publicly  available sources.  Why do we care?   - Information is power. It is difficult to approach any  problem with incomplete information, or a lack of  information. Especially in Cybersecurity.   Where is it used?  - In social engineering, to build pretext,  - In Pen Testing to identify possible vectors,  - In problem solving in general, because it’s highly likely  someone else has faced a similar problem beforehand </vt:lpstr>
      <vt:lpstr>Biggest takeaway from today:  Information that is accessible  is  information that is actionable.  OSINT is the practice of finding and accessing information to later use in some future task. </vt:lpstr>
      <vt:lpstr>TOOLS:</vt:lpstr>
      <vt:lpstr>Strategies to improve  search skills:</vt:lpstr>
      <vt:lpstr>PowerPoint Presentation</vt:lpstr>
      <vt:lpstr>PowerPoint Presentation</vt:lpstr>
      <vt:lpstr>OSINT in CTFS</vt:lpstr>
      <vt:lpstr>Let’s try it out/Demo More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CTF Group: OSINT</dc:title>
  <dc:creator>Ian Cook</dc:creator>
  <cp:lastModifiedBy>Ian Cook</cp:lastModifiedBy>
  <cp:revision>10</cp:revision>
  <dcterms:modified xsi:type="dcterms:W3CDTF">2021-11-13T00:02:45Z</dcterms:modified>
</cp:coreProperties>
</file>